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73" r:id="rId5"/>
    <p:sldId id="261" r:id="rId6"/>
    <p:sldId id="274" r:id="rId7"/>
    <p:sldId id="262" r:id="rId8"/>
    <p:sldId id="275" r:id="rId9"/>
    <p:sldId id="276" r:id="rId10"/>
    <p:sldId id="263" r:id="rId11"/>
    <p:sldId id="272" r:id="rId12"/>
    <p:sldId id="266" r:id="rId13"/>
    <p:sldId id="264" r:id="rId14"/>
    <p:sldId id="267" r:id="rId15"/>
    <p:sldId id="265" r:id="rId16"/>
    <p:sldId id="260" r:id="rId17"/>
    <p:sldId id="259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3271"/>
    <a:srgbClr val="65305E"/>
    <a:srgbClr val="482E53"/>
    <a:srgbClr val="BF2F58"/>
    <a:srgbClr val="D86284"/>
    <a:srgbClr val="AE40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964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4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84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82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15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8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084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03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10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12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57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D2E5C-0FC1-4950-A380-1AA364683779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41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79FFC1-DEFE-5567-FD3B-8331C9F5C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82" y="570451"/>
            <a:ext cx="6772236" cy="397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6161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BEDAD55-6497-BE60-48EA-B2CFD2EAE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82" y="1049597"/>
            <a:ext cx="6772236" cy="397454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해보기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8A9711-1CCB-4A11-DA4E-988DD1C8434B}"/>
              </a:ext>
            </a:extLst>
          </p:cNvPr>
          <p:cNvSpPr txBox="1"/>
          <p:nvPr/>
        </p:nvSpPr>
        <p:spPr>
          <a:xfrm>
            <a:off x="1602298" y="5480107"/>
            <a:ext cx="3699545" cy="523220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AudioInputStream</a:t>
            </a:r>
            <a:endParaRPr lang="ko-KR" alt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D0D55B9-F462-0A9C-58B1-01D96CDFDD0A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452071" y="4077050"/>
            <a:ext cx="2923562" cy="14030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716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해보기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99D9FC-246B-CB8E-18AA-B2852BC56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900000"/>
            <a:ext cx="7200000" cy="4225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DF76C3-9D11-4E36-AB72-E7C4E6370F3B}"/>
              </a:ext>
            </a:extLst>
          </p:cNvPr>
          <p:cNvSpPr txBox="1"/>
          <p:nvPr/>
        </p:nvSpPr>
        <p:spPr>
          <a:xfrm>
            <a:off x="5371249" y="5367691"/>
            <a:ext cx="1837189" cy="584775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Timer()</a:t>
            </a:r>
            <a:endParaRPr lang="ko-KR" altLang="en-US" sz="3200" b="1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FF00"/>
              </a:highlight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D3ED4EA-A8E6-645F-8E4F-1174CB76B65F}"/>
              </a:ext>
            </a:extLst>
          </p:cNvPr>
          <p:cNvCxnSpPr>
            <a:cxnSpLocks/>
          </p:cNvCxnSpPr>
          <p:nvPr/>
        </p:nvCxnSpPr>
        <p:spPr>
          <a:xfrm flipV="1">
            <a:off x="6289843" y="3598877"/>
            <a:ext cx="580740" cy="17688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DCE7C1-4843-7EAD-03FA-914DC6D28203}"/>
              </a:ext>
            </a:extLst>
          </p:cNvPr>
          <p:cNvSpPr txBox="1"/>
          <p:nvPr/>
        </p:nvSpPr>
        <p:spPr>
          <a:xfrm>
            <a:off x="2960917" y="5367691"/>
            <a:ext cx="2276107" cy="1015663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Switch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문</a:t>
            </a:r>
            <a:endParaRPr lang="en-US" altLang="ko-KR" sz="32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drawImage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ko-KR" altLang="en-US" sz="2800" b="1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FF00"/>
              </a:highlight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202F553-E67C-2637-77C2-6DC4667D0CBB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098971" y="1367406"/>
            <a:ext cx="1345484" cy="40002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BE4968-F993-F440-DF39-6065E89879E4}"/>
              </a:ext>
            </a:extLst>
          </p:cNvPr>
          <p:cNvSpPr txBox="1"/>
          <p:nvPr/>
        </p:nvSpPr>
        <p:spPr>
          <a:xfrm>
            <a:off x="2856371" y="116920"/>
            <a:ext cx="3133368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Consolas" panose="020B0609020204030204" pitchFamily="49" charset="0"/>
              </a:rPr>
              <a:t>Thread.</a:t>
            </a:r>
            <a:r>
              <a:rPr lang="en-US" altLang="ko-KR" sz="2400" b="1" i="1" dirty="0" err="1">
                <a:latin typeface="Consolas" panose="020B0609020204030204" pitchFamily="49" charset="0"/>
              </a:rPr>
              <a:t>sleep</a:t>
            </a:r>
            <a:r>
              <a:rPr lang="en-US" altLang="ko-KR" sz="2400" b="1" i="1" dirty="0">
                <a:latin typeface="Consolas" panose="020B0609020204030204" pitchFamily="49" charset="0"/>
              </a:rPr>
              <a:t>(100);</a:t>
            </a:r>
            <a:endParaRPr lang="ko-KR" altLang="en-US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3116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해보기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D2ED7C-4E66-EECD-4237-448ED870F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900000"/>
            <a:ext cx="7200000" cy="4225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CBAFB5-71D0-B535-6E4A-1751445A80D5}"/>
              </a:ext>
            </a:extLst>
          </p:cNvPr>
          <p:cNvSpPr txBox="1"/>
          <p:nvPr/>
        </p:nvSpPr>
        <p:spPr>
          <a:xfrm>
            <a:off x="645951" y="5477711"/>
            <a:ext cx="7709483" cy="1015663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thread_Flug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= false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↔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true </a:t>
            </a:r>
          </a:p>
          <a:p>
            <a:pPr algn="l"/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timer.cancel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timer.schedule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MyTimerTask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timer_Count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1000);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FF00"/>
              </a:highlight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A4CFC59-75BE-1705-696B-C949959635F5}"/>
              </a:ext>
            </a:extLst>
          </p:cNvPr>
          <p:cNvCxnSpPr>
            <a:cxnSpLocks/>
          </p:cNvCxnSpPr>
          <p:nvPr/>
        </p:nvCxnSpPr>
        <p:spPr>
          <a:xfrm flipV="1">
            <a:off x="4572000" y="4865615"/>
            <a:ext cx="1736521" cy="6120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050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해보기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2B3960-BBE4-C425-D42E-D66A10A37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900000"/>
            <a:ext cx="7200000" cy="4225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C424CF-E9A0-E04E-3188-0ACD5CE93CB3}"/>
              </a:ext>
            </a:extLst>
          </p:cNvPr>
          <p:cNvSpPr txBox="1"/>
          <p:nvPr/>
        </p:nvSpPr>
        <p:spPr>
          <a:xfrm>
            <a:off x="1333849" y="5431963"/>
            <a:ext cx="5469622" cy="523220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Consolas" panose="020B0609020204030204" pitchFamily="49" charset="0"/>
              </a:rPr>
              <a:t>setVisible</a:t>
            </a:r>
            <a:r>
              <a:rPr lang="en-US" altLang="ko-KR" sz="2800" b="1" dirty="0">
                <a:latin typeface="Consolas" panose="020B0609020204030204" pitchFamily="49" charset="0"/>
              </a:rPr>
              <a:t>(true </a:t>
            </a:r>
            <a:r>
              <a:rPr lang="ko-KR" altLang="en-US" sz="2800" b="1" dirty="0">
                <a:latin typeface="Consolas" panose="020B0609020204030204" pitchFamily="49" charset="0"/>
              </a:rPr>
              <a:t>↔</a:t>
            </a:r>
            <a:r>
              <a:rPr lang="en-US" altLang="ko-KR" sz="2800" b="1" dirty="0">
                <a:latin typeface="Consolas" panose="020B0609020204030204" pitchFamily="49" charset="0"/>
              </a:rPr>
              <a:t> false)</a:t>
            </a:r>
            <a:endParaRPr lang="ko-KR" altLang="en-US" sz="2800" b="1" dirty="0">
              <a:highlight>
                <a:srgbClr val="FFFF00"/>
              </a:highlight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F59C1A7-1AEF-FAD6-7953-DF0507F7C4C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4068660" y="2771733"/>
            <a:ext cx="2449585" cy="26602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491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해보기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C24038-E9AF-547F-8042-FEFC33405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900000"/>
            <a:ext cx="7200000" cy="4225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A98D52-811E-3B2D-21E9-9926347BECF9}"/>
              </a:ext>
            </a:extLst>
          </p:cNvPr>
          <p:cNvSpPr txBox="1"/>
          <p:nvPr/>
        </p:nvSpPr>
        <p:spPr>
          <a:xfrm>
            <a:off x="805013" y="5431663"/>
            <a:ext cx="7029974" cy="1200329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Consolas" panose="020B0609020204030204" pitchFamily="49" charset="0"/>
              </a:rPr>
              <a:t>if (</a:t>
            </a:r>
            <a:r>
              <a:rPr lang="ko-KR" altLang="en-US" sz="2400" b="1" dirty="0">
                <a:latin typeface="Consolas" panose="020B0609020204030204" pitchFamily="49" charset="0"/>
              </a:rPr>
              <a:t>골드 </a:t>
            </a:r>
            <a:r>
              <a:rPr lang="en-US" altLang="ko-KR" sz="2400" b="1" dirty="0">
                <a:latin typeface="Consolas" panose="020B0609020204030204" pitchFamily="49" charset="0"/>
              </a:rPr>
              <a:t>Boolean==true</a:t>
            </a:r>
            <a:r>
              <a:rPr lang="ko-KR" altLang="en-US" sz="2400" b="1" dirty="0">
                <a:latin typeface="Consolas" panose="020B0609020204030204" pitchFamily="49" charset="0"/>
              </a:rPr>
              <a:t> </a:t>
            </a:r>
            <a:r>
              <a:rPr lang="en-US" altLang="ko-KR" sz="2400" b="1" dirty="0"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2400" b="1" dirty="0">
                <a:latin typeface="Consolas" panose="020B0609020204030204" pitchFamily="49" charset="0"/>
              </a:rPr>
              <a:t>  </a:t>
            </a:r>
            <a:r>
              <a:rPr lang="en-US" altLang="ko-KR" sz="2400" b="1" dirty="0" err="1">
                <a:latin typeface="Consolas" panose="020B0609020204030204" pitchFamily="49" charset="0"/>
              </a:rPr>
              <a:t>item_Move</a:t>
            </a:r>
            <a:r>
              <a:rPr lang="en-US" altLang="ko-KR" sz="2400" b="1" dirty="0"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2400" b="1" dirty="0">
                <a:latin typeface="Consolas" panose="020B0609020204030204" pitchFamily="49" charset="0"/>
              </a:rPr>
              <a:t>  </a:t>
            </a:r>
            <a:r>
              <a:rPr lang="en-US" altLang="ko-KR" sz="2400" b="1" dirty="0" err="1">
                <a:latin typeface="Consolas" panose="020B0609020204030204" pitchFamily="49" charset="0"/>
              </a:rPr>
              <a:t>itemBoundaryCheck</a:t>
            </a:r>
            <a:r>
              <a:rPr lang="en-US" altLang="ko-KR" sz="2400" b="1" dirty="0">
                <a:latin typeface="Consolas" panose="020B0609020204030204" pitchFamily="49" charset="0"/>
              </a:rPr>
              <a:t>();</a:t>
            </a:r>
            <a:endParaRPr lang="ko-KR" altLang="en-US" sz="2400" b="1" dirty="0">
              <a:highlight>
                <a:srgbClr val="FFFF00"/>
              </a:highlight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A0CDE03-49C7-E851-1DD5-BD9364E4E8FA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2281806" y="2684477"/>
            <a:ext cx="2038194" cy="27471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4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해보기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D98A0B-3A19-847C-019D-D214E97D4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900000"/>
            <a:ext cx="7200000" cy="4225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3B1E6A-8031-ECA1-B9CA-9B006F062E04}"/>
              </a:ext>
            </a:extLst>
          </p:cNvPr>
          <p:cNvSpPr txBox="1"/>
          <p:nvPr/>
        </p:nvSpPr>
        <p:spPr>
          <a:xfrm>
            <a:off x="1862356" y="5560638"/>
            <a:ext cx="3842158" cy="830997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frame.dispose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new </a:t>
            </a:r>
            <a:r>
              <a:rPr lang="en-US" altLang="ko-KR" sz="2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AvoidingPoop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();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B316F49-3D99-BCA2-70C2-A816DFF1F73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783435" y="4462943"/>
            <a:ext cx="2852257" cy="10976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434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</a:t>
            </a:r>
            <a:endParaRPr lang="ko-KR" altLang="en-US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976" y="541620"/>
            <a:ext cx="24733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 Your Wonderful Presentation</a:t>
            </a:r>
            <a:endParaRPr lang="ko-KR" altLang="en-US" sz="1200" dirty="0">
              <a:solidFill>
                <a:srgbClr val="482E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2" t="25377" r="53604" b="54621"/>
          <a:stretch/>
        </p:blipFill>
        <p:spPr>
          <a:xfrm>
            <a:off x="300537" y="1262825"/>
            <a:ext cx="2183027" cy="11450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2" t="24801" r="35900" b="53656"/>
          <a:stretch/>
        </p:blipFill>
        <p:spPr>
          <a:xfrm>
            <a:off x="564147" y="2696209"/>
            <a:ext cx="1655806" cy="12332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3" t="10089" r="8978" b="52103"/>
          <a:stretch/>
        </p:blipFill>
        <p:spPr>
          <a:xfrm>
            <a:off x="2402882" y="1469867"/>
            <a:ext cx="2372718" cy="21643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8" t="46578" r="65876" b="10834"/>
          <a:stretch/>
        </p:blipFill>
        <p:spPr>
          <a:xfrm>
            <a:off x="4617035" y="1079155"/>
            <a:ext cx="1758924" cy="24380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7" t="44820" r="43512" b="29420"/>
          <a:stretch/>
        </p:blipFill>
        <p:spPr>
          <a:xfrm>
            <a:off x="633828" y="4217773"/>
            <a:ext cx="2025482" cy="14746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89" t="46285" r="15326" b="27955"/>
          <a:stretch/>
        </p:blipFill>
        <p:spPr>
          <a:xfrm>
            <a:off x="3131911" y="3772363"/>
            <a:ext cx="2622936" cy="14746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57" t="38050" r="-2105" b="-3407"/>
          <a:stretch/>
        </p:blipFill>
        <p:spPr>
          <a:xfrm rot="507321">
            <a:off x="6427993" y="2610565"/>
            <a:ext cx="1003065" cy="2801923"/>
          </a:xfrm>
          <a:prstGeom prst="rect">
            <a:avLst/>
          </a:prstGeom>
        </p:spPr>
      </p:pic>
      <p:pic>
        <p:nvPicPr>
          <p:cNvPr id="13" name="그림 12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E25C5498-5F22-DD36-6E4B-8574487C8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753" y="436303"/>
            <a:ext cx="1615705" cy="178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0589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58758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6C8EE0-309C-EB50-7B13-25573C64F9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312" y="3758912"/>
            <a:ext cx="2584704" cy="19385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C0B280-B252-1965-4F44-08363ABFCD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312" y="1124711"/>
            <a:ext cx="2584704" cy="19385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8726F1-EE87-7B29-E46A-BA7D73A5BF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18" y="1124711"/>
            <a:ext cx="2584704" cy="19385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BA1079-01BE-BCEA-7F78-653891D250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18" y="3758912"/>
            <a:ext cx="2584704" cy="19385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C43D50-BFC0-73C1-5DAD-3E65824637D8}"/>
              </a:ext>
            </a:extLst>
          </p:cNvPr>
          <p:cNvSpPr txBox="1"/>
          <p:nvPr/>
        </p:nvSpPr>
        <p:spPr>
          <a:xfrm>
            <a:off x="877818" y="3200400"/>
            <a:ext cx="258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백엔드</a:t>
            </a:r>
            <a:r>
              <a:rPr lang="ko-KR" altLang="en-US" dirty="0"/>
              <a:t> 개발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37B5F3-3729-E0F0-135D-06C24D5DEE93}"/>
              </a:ext>
            </a:extLst>
          </p:cNvPr>
          <p:cNvSpPr txBox="1"/>
          <p:nvPr/>
        </p:nvSpPr>
        <p:spPr>
          <a:xfrm>
            <a:off x="4782312" y="3177280"/>
            <a:ext cx="258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백엔드</a:t>
            </a:r>
            <a:r>
              <a:rPr lang="ko-KR" altLang="en-US" dirty="0"/>
              <a:t> 개발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2B56C9-C63D-17A9-0E3C-0A20A02AB142}"/>
              </a:ext>
            </a:extLst>
          </p:cNvPr>
          <p:cNvSpPr txBox="1"/>
          <p:nvPr/>
        </p:nvSpPr>
        <p:spPr>
          <a:xfrm>
            <a:off x="877818" y="5837854"/>
            <a:ext cx="258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프론트엔드</a:t>
            </a:r>
            <a:r>
              <a:rPr lang="ko-KR" altLang="en-US" dirty="0"/>
              <a:t> 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F8237D-9058-C8AF-336C-512F058B8215}"/>
              </a:ext>
            </a:extLst>
          </p:cNvPr>
          <p:cNvSpPr txBox="1"/>
          <p:nvPr/>
        </p:nvSpPr>
        <p:spPr>
          <a:xfrm>
            <a:off x="4782312" y="5845732"/>
            <a:ext cx="258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ppt,</a:t>
            </a:r>
            <a:r>
              <a:rPr lang="ko-KR" altLang="en-US" dirty="0"/>
              <a:t> 발표</a:t>
            </a:r>
          </a:p>
        </p:txBody>
      </p:sp>
    </p:spTree>
    <p:extLst>
      <p:ext uri="{BB962C8B-B14F-4D97-AF65-F5344CB8AC3E}">
        <p14:creationId xmlns:p14="http://schemas.microsoft.com/office/powerpoint/2010/main" val="367260474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4657235" y="627023"/>
            <a:ext cx="3488506" cy="584775"/>
            <a:chOff x="2260024" y="528169"/>
            <a:chExt cx="3488506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2260024" y="528169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BF2F58"/>
                  </a:solidFill>
                  <a:latin typeface="LVDC Game Over 2" panose="00000400000000000000" pitchFamily="2" charset="0"/>
                </a:rPr>
                <a:t>1</a:t>
              </a:r>
              <a:endParaRPr lang="ko-KR" altLang="en-US" sz="3200" dirty="0">
                <a:solidFill>
                  <a:srgbClr val="BF2F58"/>
                </a:solidFill>
                <a:latin typeface="LVDC Game Over 2" panose="00000400000000000000" pitchFamily="2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53080" y="589724"/>
              <a:ext cx="21066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게임 스토리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89" t="38980" r="-1433" b="-1173"/>
            <a:stretch/>
          </p:blipFill>
          <p:spPr>
            <a:xfrm rot="16200000">
              <a:off x="5075146" y="376218"/>
              <a:ext cx="355146" cy="99162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7A53EB-CA66-8DF6-102F-82C2CFA70341}"/>
              </a:ext>
            </a:extLst>
          </p:cNvPr>
          <p:cNvGrpSpPr/>
          <p:nvPr/>
        </p:nvGrpSpPr>
        <p:grpSpPr>
          <a:xfrm>
            <a:off x="4657235" y="1812395"/>
            <a:ext cx="3488506" cy="584775"/>
            <a:chOff x="2260024" y="528169"/>
            <a:chExt cx="3488506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54AAADD-5D67-6FF6-CEF6-3CC57B33B478}"/>
                </a:ext>
              </a:extLst>
            </p:cNvPr>
            <p:cNvSpPr txBox="1"/>
            <p:nvPr/>
          </p:nvSpPr>
          <p:spPr>
            <a:xfrm>
              <a:off x="2260024" y="528169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BF2F58"/>
                  </a:solidFill>
                  <a:latin typeface="LVDC Game Over 2" panose="00000400000000000000" pitchFamily="2" charset="0"/>
                </a:rPr>
                <a:t>2</a:t>
              </a:r>
              <a:endParaRPr lang="ko-KR" altLang="en-US" sz="3200" dirty="0">
                <a:solidFill>
                  <a:srgbClr val="BF2F58"/>
                </a:solidFill>
                <a:latin typeface="LVDC Game Over 2" panose="000004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193D09-6EC3-DEBC-BE47-365FB80F9914}"/>
                </a:ext>
              </a:extLst>
            </p:cNvPr>
            <p:cNvSpPr txBox="1"/>
            <p:nvPr/>
          </p:nvSpPr>
          <p:spPr>
            <a:xfrm>
              <a:off x="2653080" y="589724"/>
              <a:ext cx="21066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게임 캐릭터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6EECBF6-E99D-8C97-EE5F-91FA84FA1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89" t="38980" r="-1433" b="-1173"/>
            <a:stretch/>
          </p:blipFill>
          <p:spPr>
            <a:xfrm rot="16200000">
              <a:off x="5075146" y="376218"/>
              <a:ext cx="355146" cy="991622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428CAEC-DC9F-1985-A8AE-F5CCA42257F2}"/>
              </a:ext>
            </a:extLst>
          </p:cNvPr>
          <p:cNvGrpSpPr/>
          <p:nvPr/>
        </p:nvGrpSpPr>
        <p:grpSpPr>
          <a:xfrm>
            <a:off x="4657235" y="3166831"/>
            <a:ext cx="3488506" cy="584775"/>
            <a:chOff x="2260024" y="528169"/>
            <a:chExt cx="3488506" cy="58477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48D76E-A198-AB96-F0D9-94C58CCBE1CC}"/>
                </a:ext>
              </a:extLst>
            </p:cNvPr>
            <p:cNvSpPr txBox="1"/>
            <p:nvPr/>
          </p:nvSpPr>
          <p:spPr>
            <a:xfrm>
              <a:off x="2260024" y="528169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BF2F58"/>
                  </a:solidFill>
                  <a:latin typeface="LVDC Game Over 2" panose="00000400000000000000" pitchFamily="2" charset="0"/>
                </a:rPr>
                <a:t>3</a:t>
              </a:r>
              <a:endParaRPr lang="ko-KR" altLang="en-US" sz="3200" dirty="0">
                <a:solidFill>
                  <a:srgbClr val="BF2F58"/>
                </a:solidFill>
                <a:latin typeface="LVDC Game Over 2" panose="000004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FF80E2-1183-76D4-65D9-CAE4F172D4A0}"/>
                </a:ext>
              </a:extLst>
            </p:cNvPr>
            <p:cNvSpPr txBox="1"/>
            <p:nvPr/>
          </p:nvSpPr>
          <p:spPr>
            <a:xfrm>
              <a:off x="2653080" y="589724"/>
              <a:ext cx="21066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게임해보기</a:t>
              </a: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DA754D8A-03A0-E3A7-D8B7-A72F9AF20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89" t="38980" r="-1433" b="-1173"/>
            <a:stretch/>
          </p:blipFill>
          <p:spPr>
            <a:xfrm rot="16200000">
              <a:off x="5075146" y="376218"/>
              <a:ext cx="355146" cy="991622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C98087A-A14E-019B-95F9-8393404A8FAC}"/>
              </a:ext>
            </a:extLst>
          </p:cNvPr>
          <p:cNvGrpSpPr/>
          <p:nvPr/>
        </p:nvGrpSpPr>
        <p:grpSpPr>
          <a:xfrm>
            <a:off x="4657235" y="4458507"/>
            <a:ext cx="3488506" cy="584775"/>
            <a:chOff x="2260024" y="528169"/>
            <a:chExt cx="3488506" cy="58477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F86E38-617D-5151-5093-3034C799D8A8}"/>
                </a:ext>
              </a:extLst>
            </p:cNvPr>
            <p:cNvSpPr txBox="1"/>
            <p:nvPr/>
          </p:nvSpPr>
          <p:spPr>
            <a:xfrm>
              <a:off x="2260024" y="528169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BF2F58"/>
                  </a:solidFill>
                  <a:latin typeface="LVDC Game Over 2" panose="00000400000000000000" pitchFamily="2" charset="0"/>
                </a:rPr>
                <a:t>4</a:t>
              </a:r>
              <a:endParaRPr lang="ko-KR" altLang="en-US" sz="3200" dirty="0">
                <a:solidFill>
                  <a:srgbClr val="BF2F58"/>
                </a:solidFill>
                <a:latin typeface="LVDC Game Over 2" panose="000004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7B8EC6-A2D3-15DD-B630-C36BD0117CE5}"/>
                </a:ext>
              </a:extLst>
            </p:cNvPr>
            <p:cNvSpPr txBox="1"/>
            <p:nvPr/>
          </p:nvSpPr>
          <p:spPr>
            <a:xfrm>
              <a:off x="2653080" y="589724"/>
              <a:ext cx="21066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주요코드</a:t>
              </a: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9AB6981-D912-2090-04D5-63A50534C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89" t="38980" r="-1433" b="-1173"/>
            <a:stretch/>
          </p:blipFill>
          <p:spPr>
            <a:xfrm rot="16200000">
              <a:off x="5075146" y="376218"/>
              <a:ext cx="355146" cy="991622"/>
            </a:xfrm>
            <a:prstGeom prst="rect">
              <a:avLst/>
            </a:prstGeom>
          </p:spPr>
        </p:pic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1414CB-A604-00D2-65CD-39C6AE0A699A}"/>
              </a:ext>
            </a:extLst>
          </p:cNvPr>
          <p:cNvSpPr/>
          <p:nvPr/>
        </p:nvSpPr>
        <p:spPr>
          <a:xfrm>
            <a:off x="0" y="6702552"/>
            <a:ext cx="1115568" cy="155448"/>
          </a:xfrm>
          <a:prstGeom prst="rect">
            <a:avLst/>
          </a:prstGeom>
          <a:solidFill>
            <a:srgbClr val="523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30375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7653D0-4611-4841-909F-975DC2E406B0}"/>
              </a:ext>
            </a:extLst>
          </p:cNvPr>
          <p:cNvSpPr/>
          <p:nvPr/>
        </p:nvSpPr>
        <p:spPr>
          <a:xfrm>
            <a:off x="0" y="-12698"/>
            <a:ext cx="9144000" cy="68706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A38CA9-8FE9-433E-B951-53378EA81903}"/>
              </a:ext>
            </a:extLst>
          </p:cNvPr>
          <p:cNvSpPr/>
          <p:nvPr/>
        </p:nvSpPr>
        <p:spPr>
          <a:xfrm>
            <a:off x="-6214" y="6350"/>
            <a:ext cx="9105304" cy="6870691"/>
          </a:xfrm>
          <a:prstGeom prst="rect">
            <a:avLst/>
          </a:prstGeom>
          <a:gradFill>
            <a:gsLst>
              <a:gs pos="0">
                <a:srgbClr val="4E02E9">
                  <a:alpha val="56000"/>
                  <a:lumMod val="51000"/>
                </a:srgbClr>
              </a:gs>
              <a:gs pos="100000">
                <a:srgbClr val="CE048A">
                  <a:lumMod val="1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4" y="-380645"/>
            <a:ext cx="8337487" cy="437340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5A2BA8-1671-4971-AF46-1AC481886ADF}"/>
              </a:ext>
            </a:extLst>
          </p:cNvPr>
          <p:cNvCxnSpPr>
            <a:cxnSpLocks/>
          </p:cNvCxnSpPr>
          <p:nvPr/>
        </p:nvCxnSpPr>
        <p:spPr>
          <a:xfrm>
            <a:off x="9430941" y="1964531"/>
            <a:ext cx="998934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01692C9-FE8D-48DE-B9D1-EDA095D2163D}"/>
              </a:ext>
            </a:extLst>
          </p:cNvPr>
          <p:cNvCxnSpPr>
            <a:cxnSpLocks/>
          </p:cNvCxnSpPr>
          <p:nvPr/>
        </p:nvCxnSpPr>
        <p:spPr>
          <a:xfrm>
            <a:off x="9430941" y="1707356"/>
            <a:ext cx="1117997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3B15787-64D3-42E2-BEFF-9C90BE9D186E}"/>
              </a:ext>
            </a:extLst>
          </p:cNvPr>
          <p:cNvCxnSpPr>
            <a:cxnSpLocks/>
          </p:cNvCxnSpPr>
          <p:nvPr/>
        </p:nvCxnSpPr>
        <p:spPr>
          <a:xfrm>
            <a:off x="9430941" y="2440781"/>
            <a:ext cx="1117997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ED9624F-F29E-43F2-ACC8-2423AB9841DF}"/>
              </a:ext>
            </a:extLst>
          </p:cNvPr>
          <p:cNvCxnSpPr>
            <a:cxnSpLocks/>
          </p:cNvCxnSpPr>
          <p:nvPr/>
        </p:nvCxnSpPr>
        <p:spPr>
          <a:xfrm>
            <a:off x="9430941" y="2717006"/>
            <a:ext cx="1117997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CF971-EEF6-4B7C-AE81-E30D0EB30B35}"/>
              </a:ext>
            </a:extLst>
          </p:cNvPr>
          <p:cNvCxnSpPr>
            <a:cxnSpLocks/>
          </p:cNvCxnSpPr>
          <p:nvPr/>
        </p:nvCxnSpPr>
        <p:spPr>
          <a:xfrm>
            <a:off x="9430941" y="3429000"/>
            <a:ext cx="922734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0E08819-0020-44A0-ACB9-1B4723B09037}"/>
              </a:ext>
            </a:extLst>
          </p:cNvPr>
          <p:cNvCxnSpPr>
            <a:cxnSpLocks/>
          </p:cNvCxnSpPr>
          <p:nvPr/>
        </p:nvCxnSpPr>
        <p:spPr>
          <a:xfrm>
            <a:off x="9521429" y="3635464"/>
            <a:ext cx="1237059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1737625-613C-4EC9-8EC6-013738D1970C}"/>
              </a:ext>
            </a:extLst>
          </p:cNvPr>
          <p:cNvCxnSpPr>
            <a:cxnSpLocks/>
          </p:cNvCxnSpPr>
          <p:nvPr/>
        </p:nvCxnSpPr>
        <p:spPr>
          <a:xfrm>
            <a:off x="9430941" y="4273639"/>
            <a:ext cx="846534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E84D5FD-FF7E-4FF1-8805-4B491F9AE440}"/>
              </a:ext>
            </a:extLst>
          </p:cNvPr>
          <p:cNvCxnSpPr>
            <a:cxnSpLocks/>
          </p:cNvCxnSpPr>
          <p:nvPr/>
        </p:nvCxnSpPr>
        <p:spPr>
          <a:xfrm>
            <a:off x="9640491" y="4759414"/>
            <a:ext cx="1117997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CFC4A40-C960-46D4-9809-53DF3E183B5C}"/>
              </a:ext>
            </a:extLst>
          </p:cNvPr>
          <p:cNvCxnSpPr>
            <a:cxnSpLocks/>
          </p:cNvCxnSpPr>
          <p:nvPr/>
        </p:nvCxnSpPr>
        <p:spPr>
          <a:xfrm>
            <a:off x="9430941" y="5178514"/>
            <a:ext cx="998934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740DB11-A88C-4235-BEB0-5817AB15D85B}"/>
              </a:ext>
            </a:extLst>
          </p:cNvPr>
          <p:cNvCxnSpPr>
            <a:cxnSpLocks/>
          </p:cNvCxnSpPr>
          <p:nvPr/>
        </p:nvCxnSpPr>
        <p:spPr>
          <a:xfrm>
            <a:off x="9430941" y="1450181"/>
            <a:ext cx="1117997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3FDEBB2-4F94-4929-841D-401AE7E7F026}"/>
              </a:ext>
            </a:extLst>
          </p:cNvPr>
          <p:cNvCxnSpPr>
            <a:cxnSpLocks/>
          </p:cNvCxnSpPr>
          <p:nvPr/>
        </p:nvCxnSpPr>
        <p:spPr>
          <a:xfrm>
            <a:off x="9430941" y="2164556"/>
            <a:ext cx="1117997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33E73AF-E66E-459A-97B9-FCE214163F18}"/>
              </a:ext>
            </a:extLst>
          </p:cNvPr>
          <p:cNvCxnSpPr>
            <a:cxnSpLocks/>
          </p:cNvCxnSpPr>
          <p:nvPr/>
        </p:nvCxnSpPr>
        <p:spPr>
          <a:xfrm>
            <a:off x="9430941" y="2945606"/>
            <a:ext cx="1189434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5E6B9F5-FB08-43E9-A9A8-FCA0720333D6}"/>
              </a:ext>
            </a:extLst>
          </p:cNvPr>
          <p:cNvCxnSpPr>
            <a:cxnSpLocks/>
          </p:cNvCxnSpPr>
          <p:nvPr/>
        </p:nvCxnSpPr>
        <p:spPr>
          <a:xfrm>
            <a:off x="9430941" y="3974306"/>
            <a:ext cx="779859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DE67F77-8928-45BE-8CD3-1CAEE0256A91}"/>
              </a:ext>
            </a:extLst>
          </p:cNvPr>
          <p:cNvCxnSpPr>
            <a:cxnSpLocks/>
          </p:cNvCxnSpPr>
          <p:nvPr/>
        </p:nvCxnSpPr>
        <p:spPr>
          <a:xfrm>
            <a:off x="9530954" y="4526756"/>
            <a:ext cx="1227534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0BCD395-8CC1-410B-9C42-C8FCFB1D1752}"/>
              </a:ext>
            </a:extLst>
          </p:cNvPr>
          <p:cNvCxnSpPr>
            <a:cxnSpLocks/>
          </p:cNvCxnSpPr>
          <p:nvPr/>
        </p:nvCxnSpPr>
        <p:spPr>
          <a:xfrm>
            <a:off x="9430941" y="5345906"/>
            <a:ext cx="998934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C863CAF-517B-4B80-B3FC-272DC9CBC961}"/>
              </a:ext>
            </a:extLst>
          </p:cNvPr>
          <p:cNvGrpSpPr/>
          <p:nvPr/>
        </p:nvGrpSpPr>
        <p:grpSpPr>
          <a:xfrm>
            <a:off x="3167335" y="519690"/>
            <a:ext cx="2754903" cy="4246959"/>
            <a:chOff x="4259398" y="-23811"/>
            <a:chExt cx="3673204" cy="5662612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AE05BA4-B498-4FBB-AE80-A22D7B36AF38}"/>
                </a:ext>
              </a:extLst>
            </p:cNvPr>
            <p:cNvGrpSpPr/>
            <p:nvPr/>
          </p:nvGrpSpPr>
          <p:grpSpPr>
            <a:xfrm>
              <a:off x="4259398" y="-23811"/>
              <a:ext cx="3673204" cy="5662612"/>
              <a:chOff x="4070072" y="93661"/>
              <a:chExt cx="3673204" cy="406241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CC6EF5-4145-4AED-B6E0-223781462E92}"/>
                  </a:ext>
                </a:extLst>
              </p:cNvPr>
              <p:cNvSpPr/>
              <p:nvPr/>
            </p:nvSpPr>
            <p:spPr>
              <a:xfrm rot="10800000">
                <a:off x="4070072" y="93663"/>
                <a:ext cx="3673204" cy="4062412"/>
              </a:xfrm>
              <a:prstGeom prst="rect">
                <a:avLst/>
              </a:prstGeom>
              <a:gradFill>
                <a:gsLst>
                  <a:gs pos="0">
                    <a:srgbClr val="CE048A"/>
                  </a:gs>
                  <a:gs pos="100000">
                    <a:srgbClr val="FFC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6198561-EBDB-4759-A286-7F25A23D21D8}"/>
                  </a:ext>
                </a:extLst>
              </p:cNvPr>
              <p:cNvSpPr/>
              <p:nvPr/>
            </p:nvSpPr>
            <p:spPr>
              <a:xfrm>
                <a:off x="4159232" y="93661"/>
                <a:ext cx="3502946" cy="4004531"/>
              </a:xfrm>
              <a:prstGeom prst="rect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3506E78-F0DD-487F-B0AF-8EE24E6A1FB7}"/>
                </a:ext>
              </a:extLst>
            </p:cNvPr>
            <p:cNvSpPr/>
            <p:nvPr/>
          </p:nvSpPr>
          <p:spPr>
            <a:xfrm rot="5400000">
              <a:off x="6073138" y="4975905"/>
              <a:ext cx="45719" cy="692942"/>
            </a:xfrm>
            <a:prstGeom prst="roundRect">
              <a:avLst/>
            </a:prstGeom>
            <a:solidFill>
              <a:srgbClr val="D8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4" y="6351"/>
            <a:ext cx="9144000" cy="6870690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CEE0C2A2-9CBB-4557-9C81-5F676AFB6EBE}"/>
              </a:ext>
            </a:extLst>
          </p:cNvPr>
          <p:cNvGrpSpPr/>
          <p:nvPr/>
        </p:nvGrpSpPr>
        <p:grpSpPr>
          <a:xfrm>
            <a:off x="3759121" y="2819852"/>
            <a:ext cx="1625766" cy="895137"/>
            <a:chOff x="5012160" y="2467446"/>
            <a:chExt cx="2167688" cy="119351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39D3A57-D631-4ADF-804E-C87A176331CD}"/>
                </a:ext>
              </a:extLst>
            </p:cNvPr>
            <p:cNvSpPr txBox="1"/>
            <p:nvPr/>
          </p:nvSpPr>
          <p:spPr>
            <a:xfrm>
              <a:off x="5479164" y="2467446"/>
              <a:ext cx="123367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gradFill>
                    <a:gsLst>
                      <a:gs pos="0">
                        <a:srgbClr val="CE048A"/>
                      </a:gs>
                      <a:gs pos="100000">
                        <a:srgbClr val="FFC000"/>
                      </a:gs>
                    </a:gsLst>
                    <a:lin ang="5400000" scaled="1"/>
                  </a:gra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stage.1</a:t>
              </a:r>
              <a:endParaRPr lang="ko-KR" altLang="en-US" dirty="0">
                <a:gradFill>
                  <a:gsLst>
                    <a:gs pos="0">
                      <a:srgbClr val="CE048A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F6FCE54-F27A-435F-BF17-BDF7B1BF2E45}"/>
                </a:ext>
              </a:extLst>
            </p:cNvPr>
            <p:cNvSpPr txBox="1"/>
            <p:nvPr/>
          </p:nvSpPr>
          <p:spPr>
            <a:xfrm>
              <a:off x="5012160" y="3106964"/>
              <a:ext cx="2167688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게임 스토리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8526355"/>
      </p:ext>
    </p:extLst>
  </p:cSld>
  <p:clrMapOvr>
    <a:masterClrMapping/>
  </p:clrMapOvr>
  <p:transition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-1.21433 2.22222E-6 " pathEditMode="relative" rAng="0" ptsTypes="AA">
                                      <p:cBhvr>
                                        <p:cTn id="6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8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12" dur="1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0 L -1.21432 0 " pathEditMode="relative" rAng="0" ptsTypes="AA">
                                      <p:cBhvr>
                                        <p:cTn id="14" dur="1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-1.21432 3.7037E-6 " pathEditMode="relative" rAng="0" ptsTypes="AA">
                                      <p:cBhvr>
                                        <p:cTn id="16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6 -3.7037E-7 L -1.21432 -3.7037E-7 " pathEditMode="relative" rAng="0" ptsTypes="AA">
                                      <p:cBhvr>
                                        <p:cTn id="18" dur="1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58333E-6 -4.81481E-6 L -1.21432 -4.81481E-6 " pathEditMode="relative" rAng="0" ptsTypes="AA">
                                      <p:cBhvr>
                                        <p:cTn id="20" dur="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3.7037E-6 L -1.21433 3.7037E-6 " pathEditMode="relative" rAng="0" ptsTypes="AA">
                                      <p:cBhvr>
                                        <p:cTn id="22" dur="1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26" dur="1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6 1.48148E-6 L -1.21432 1.48148E-6 " pathEditMode="relative" rAng="0" ptsTypes="AA">
                                      <p:cBhvr>
                                        <p:cTn id="28" dur="9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1.48148E-6 L -1.21432 1.48148E-6 " pathEditMode="relative" rAng="0" ptsTypes="AA">
                                      <p:cBhvr>
                                        <p:cTn id="30" dur="1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4.07407E-6 L -1.21433 4.07407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5E-6 4.81481E-6 L -1.21433 4.81481E-6 " pathEditMode="relative" rAng="0" ptsTypes="AA">
                                      <p:cBhvr>
                                        <p:cTn id="34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스토리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C834D-7F23-0EBB-A871-5BD3CF568D78}"/>
              </a:ext>
            </a:extLst>
          </p:cNvPr>
          <p:cNvSpPr txBox="1"/>
          <p:nvPr/>
        </p:nvSpPr>
        <p:spPr>
          <a:xfrm>
            <a:off x="729049" y="556296"/>
            <a:ext cx="7141464" cy="5451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&lt;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슈퍼밥씨의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멋진 인생 성공스토리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&gt;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슈퍼밥씨는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매일매일이 평범하다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소소한 음식으로 에너지를 채우며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반복되는 일상을 항상 그렇듯 성실하게 살아간다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그런 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슈퍼밥씨에게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자신도 알지 못한 인생의 기회가 있었으니 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그것은 ‘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황금똥’이었다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성실하게 살아가며 ‘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황금똥’을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잡을 능력을 키워왔기에 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한컴바탕"/>
              <a:ea typeface="한컴바탕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슈퍼밥씨는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드디어 자신에게 다가온 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한컴바탕"/>
              <a:ea typeface="한컴바탕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인생의 기회인 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황금똥을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놓치지않고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거머쥔다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그리고 마침내 그의 인생이 황금처럼 펼쳐진다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28046258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7653D0-4611-4841-909F-975DC2E406B0}"/>
              </a:ext>
            </a:extLst>
          </p:cNvPr>
          <p:cNvSpPr/>
          <p:nvPr/>
        </p:nvSpPr>
        <p:spPr>
          <a:xfrm>
            <a:off x="0" y="-12698"/>
            <a:ext cx="9144000" cy="68706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A38CA9-8FE9-433E-B951-53378EA81903}"/>
              </a:ext>
            </a:extLst>
          </p:cNvPr>
          <p:cNvSpPr/>
          <p:nvPr/>
        </p:nvSpPr>
        <p:spPr>
          <a:xfrm>
            <a:off x="-6214" y="6350"/>
            <a:ext cx="9105304" cy="6870691"/>
          </a:xfrm>
          <a:prstGeom prst="rect">
            <a:avLst/>
          </a:prstGeom>
          <a:gradFill>
            <a:gsLst>
              <a:gs pos="0">
                <a:srgbClr val="4E02E9">
                  <a:alpha val="56000"/>
                  <a:lumMod val="51000"/>
                </a:srgbClr>
              </a:gs>
              <a:gs pos="100000">
                <a:srgbClr val="CE048A">
                  <a:lumMod val="1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4" y="-380645"/>
            <a:ext cx="8337487" cy="437340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5A2BA8-1671-4971-AF46-1AC481886ADF}"/>
              </a:ext>
            </a:extLst>
          </p:cNvPr>
          <p:cNvCxnSpPr>
            <a:cxnSpLocks/>
          </p:cNvCxnSpPr>
          <p:nvPr/>
        </p:nvCxnSpPr>
        <p:spPr>
          <a:xfrm>
            <a:off x="9430941" y="1964531"/>
            <a:ext cx="998934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01692C9-FE8D-48DE-B9D1-EDA095D2163D}"/>
              </a:ext>
            </a:extLst>
          </p:cNvPr>
          <p:cNvCxnSpPr>
            <a:cxnSpLocks/>
          </p:cNvCxnSpPr>
          <p:nvPr/>
        </p:nvCxnSpPr>
        <p:spPr>
          <a:xfrm>
            <a:off x="9430941" y="1707356"/>
            <a:ext cx="1117997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3B15787-64D3-42E2-BEFF-9C90BE9D186E}"/>
              </a:ext>
            </a:extLst>
          </p:cNvPr>
          <p:cNvCxnSpPr>
            <a:cxnSpLocks/>
          </p:cNvCxnSpPr>
          <p:nvPr/>
        </p:nvCxnSpPr>
        <p:spPr>
          <a:xfrm>
            <a:off x="9430941" y="2440781"/>
            <a:ext cx="1117997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ED9624F-F29E-43F2-ACC8-2423AB9841DF}"/>
              </a:ext>
            </a:extLst>
          </p:cNvPr>
          <p:cNvCxnSpPr>
            <a:cxnSpLocks/>
          </p:cNvCxnSpPr>
          <p:nvPr/>
        </p:nvCxnSpPr>
        <p:spPr>
          <a:xfrm>
            <a:off x="9430941" y="2717006"/>
            <a:ext cx="1117997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CF971-EEF6-4B7C-AE81-E30D0EB30B35}"/>
              </a:ext>
            </a:extLst>
          </p:cNvPr>
          <p:cNvCxnSpPr>
            <a:cxnSpLocks/>
          </p:cNvCxnSpPr>
          <p:nvPr/>
        </p:nvCxnSpPr>
        <p:spPr>
          <a:xfrm>
            <a:off x="9430941" y="3429000"/>
            <a:ext cx="922734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0E08819-0020-44A0-ACB9-1B4723B09037}"/>
              </a:ext>
            </a:extLst>
          </p:cNvPr>
          <p:cNvCxnSpPr>
            <a:cxnSpLocks/>
          </p:cNvCxnSpPr>
          <p:nvPr/>
        </p:nvCxnSpPr>
        <p:spPr>
          <a:xfrm>
            <a:off x="9521429" y="3635464"/>
            <a:ext cx="1237059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1737625-613C-4EC9-8EC6-013738D1970C}"/>
              </a:ext>
            </a:extLst>
          </p:cNvPr>
          <p:cNvCxnSpPr>
            <a:cxnSpLocks/>
          </p:cNvCxnSpPr>
          <p:nvPr/>
        </p:nvCxnSpPr>
        <p:spPr>
          <a:xfrm>
            <a:off x="9430941" y="4273639"/>
            <a:ext cx="846534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E84D5FD-FF7E-4FF1-8805-4B491F9AE440}"/>
              </a:ext>
            </a:extLst>
          </p:cNvPr>
          <p:cNvCxnSpPr>
            <a:cxnSpLocks/>
          </p:cNvCxnSpPr>
          <p:nvPr/>
        </p:nvCxnSpPr>
        <p:spPr>
          <a:xfrm>
            <a:off x="9640491" y="4759414"/>
            <a:ext cx="1117997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CFC4A40-C960-46D4-9809-53DF3E183B5C}"/>
              </a:ext>
            </a:extLst>
          </p:cNvPr>
          <p:cNvCxnSpPr>
            <a:cxnSpLocks/>
          </p:cNvCxnSpPr>
          <p:nvPr/>
        </p:nvCxnSpPr>
        <p:spPr>
          <a:xfrm>
            <a:off x="9430941" y="5178514"/>
            <a:ext cx="998934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740DB11-A88C-4235-BEB0-5817AB15D85B}"/>
              </a:ext>
            </a:extLst>
          </p:cNvPr>
          <p:cNvCxnSpPr>
            <a:cxnSpLocks/>
          </p:cNvCxnSpPr>
          <p:nvPr/>
        </p:nvCxnSpPr>
        <p:spPr>
          <a:xfrm>
            <a:off x="9430941" y="1450181"/>
            <a:ext cx="1117997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3FDEBB2-4F94-4929-841D-401AE7E7F026}"/>
              </a:ext>
            </a:extLst>
          </p:cNvPr>
          <p:cNvCxnSpPr>
            <a:cxnSpLocks/>
          </p:cNvCxnSpPr>
          <p:nvPr/>
        </p:nvCxnSpPr>
        <p:spPr>
          <a:xfrm>
            <a:off x="9430941" y="2164556"/>
            <a:ext cx="1117997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33E73AF-E66E-459A-97B9-FCE214163F18}"/>
              </a:ext>
            </a:extLst>
          </p:cNvPr>
          <p:cNvCxnSpPr>
            <a:cxnSpLocks/>
          </p:cNvCxnSpPr>
          <p:nvPr/>
        </p:nvCxnSpPr>
        <p:spPr>
          <a:xfrm>
            <a:off x="9430941" y="2945606"/>
            <a:ext cx="1189434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5E6B9F5-FB08-43E9-A9A8-FCA0720333D6}"/>
              </a:ext>
            </a:extLst>
          </p:cNvPr>
          <p:cNvCxnSpPr>
            <a:cxnSpLocks/>
          </p:cNvCxnSpPr>
          <p:nvPr/>
        </p:nvCxnSpPr>
        <p:spPr>
          <a:xfrm>
            <a:off x="9430941" y="3974306"/>
            <a:ext cx="779859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DE67F77-8928-45BE-8CD3-1CAEE0256A91}"/>
              </a:ext>
            </a:extLst>
          </p:cNvPr>
          <p:cNvCxnSpPr>
            <a:cxnSpLocks/>
          </p:cNvCxnSpPr>
          <p:nvPr/>
        </p:nvCxnSpPr>
        <p:spPr>
          <a:xfrm>
            <a:off x="9530954" y="4526756"/>
            <a:ext cx="1227534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0BCD395-8CC1-410B-9C42-C8FCFB1D1752}"/>
              </a:ext>
            </a:extLst>
          </p:cNvPr>
          <p:cNvCxnSpPr>
            <a:cxnSpLocks/>
          </p:cNvCxnSpPr>
          <p:nvPr/>
        </p:nvCxnSpPr>
        <p:spPr>
          <a:xfrm>
            <a:off x="9430941" y="5345906"/>
            <a:ext cx="998934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C863CAF-517B-4B80-B3FC-272DC9CBC961}"/>
              </a:ext>
            </a:extLst>
          </p:cNvPr>
          <p:cNvGrpSpPr/>
          <p:nvPr/>
        </p:nvGrpSpPr>
        <p:grpSpPr>
          <a:xfrm>
            <a:off x="3167335" y="519690"/>
            <a:ext cx="2754903" cy="4246959"/>
            <a:chOff x="4259398" y="-23811"/>
            <a:chExt cx="3673204" cy="5662612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AE05BA4-B498-4FBB-AE80-A22D7B36AF38}"/>
                </a:ext>
              </a:extLst>
            </p:cNvPr>
            <p:cNvGrpSpPr/>
            <p:nvPr/>
          </p:nvGrpSpPr>
          <p:grpSpPr>
            <a:xfrm>
              <a:off x="4259398" y="-23811"/>
              <a:ext cx="3673204" cy="5662612"/>
              <a:chOff x="4070072" y="93661"/>
              <a:chExt cx="3673204" cy="406241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CC6EF5-4145-4AED-B6E0-223781462E92}"/>
                  </a:ext>
                </a:extLst>
              </p:cNvPr>
              <p:cNvSpPr/>
              <p:nvPr/>
            </p:nvSpPr>
            <p:spPr>
              <a:xfrm rot="10800000">
                <a:off x="4070072" y="93663"/>
                <a:ext cx="3673204" cy="4062412"/>
              </a:xfrm>
              <a:prstGeom prst="rect">
                <a:avLst/>
              </a:prstGeom>
              <a:gradFill>
                <a:gsLst>
                  <a:gs pos="0">
                    <a:srgbClr val="CE048A"/>
                  </a:gs>
                  <a:gs pos="100000">
                    <a:srgbClr val="FFC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6198561-EBDB-4759-A286-7F25A23D21D8}"/>
                  </a:ext>
                </a:extLst>
              </p:cNvPr>
              <p:cNvSpPr/>
              <p:nvPr/>
            </p:nvSpPr>
            <p:spPr>
              <a:xfrm>
                <a:off x="4159232" y="93661"/>
                <a:ext cx="3502946" cy="4004531"/>
              </a:xfrm>
              <a:prstGeom prst="rect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3506E78-F0DD-487F-B0AF-8EE24E6A1FB7}"/>
                </a:ext>
              </a:extLst>
            </p:cNvPr>
            <p:cNvSpPr/>
            <p:nvPr/>
          </p:nvSpPr>
          <p:spPr>
            <a:xfrm rot="5400000">
              <a:off x="6073138" y="4975905"/>
              <a:ext cx="45719" cy="692942"/>
            </a:xfrm>
            <a:prstGeom prst="roundRect">
              <a:avLst/>
            </a:prstGeom>
            <a:solidFill>
              <a:srgbClr val="D8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4" y="6351"/>
            <a:ext cx="9144000" cy="6870690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CEE0C2A2-9CBB-4557-9C81-5F676AFB6EBE}"/>
              </a:ext>
            </a:extLst>
          </p:cNvPr>
          <p:cNvGrpSpPr/>
          <p:nvPr/>
        </p:nvGrpSpPr>
        <p:grpSpPr>
          <a:xfrm>
            <a:off x="3759121" y="2819852"/>
            <a:ext cx="1625766" cy="895137"/>
            <a:chOff x="5012160" y="2467446"/>
            <a:chExt cx="2167688" cy="119351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39D3A57-D631-4ADF-804E-C87A176331CD}"/>
                </a:ext>
              </a:extLst>
            </p:cNvPr>
            <p:cNvSpPr txBox="1"/>
            <p:nvPr/>
          </p:nvSpPr>
          <p:spPr>
            <a:xfrm>
              <a:off x="5479164" y="2467446"/>
              <a:ext cx="123367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gradFill>
                    <a:gsLst>
                      <a:gs pos="0">
                        <a:srgbClr val="CE048A"/>
                      </a:gs>
                      <a:gs pos="100000">
                        <a:srgbClr val="FFC000"/>
                      </a:gs>
                    </a:gsLst>
                    <a:lin ang="5400000" scaled="1"/>
                  </a:gra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stage.2</a:t>
              </a:r>
              <a:endParaRPr lang="ko-KR" altLang="en-US" dirty="0">
                <a:gradFill>
                  <a:gsLst>
                    <a:gs pos="0">
                      <a:srgbClr val="CE048A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F6FCE54-F27A-435F-BF17-BDF7B1BF2E45}"/>
                </a:ext>
              </a:extLst>
            </p:cNvPr>
            <p:cNvSpPr txBox="1"/>
            <p:nvPr/>
          </p:nvSpPr>
          <p:spPr>
            <a:xfrm>
              <a:off x="5012160" y="3106964"/>
              <a:ext cx="2167688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게임 캐릭터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881525"/>
      </p:ext>
    </p:extLst>
  </p:cSld>
  <p:clrMapOvr>
    <a:masterClrMapping/>
  </p:clrMapOvr>
  <p:transition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-1.21433 2.22222E-6 " pathEditMode="relative" rAng="0" ptsTypes="AA">
                                      <p:cBhvr>
                                        <p:cTn id="6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8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12" dur="1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0 L -1.21432 0 " pathEditMode="relative" rAng="0" ptsTypes="AA">
                                      <p:cBhvr>
                                        <p:cTn id="14" dur="1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-1.21432 3.7037E-6 " pathEditMode="relative" rAng="0" ptsTypes="AA">
                                      <p:cBhvr>
                                        <p:cTn id="16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6 -3.7037E-7 L -1.21432 -3.7037E-7 " pathEditMode="relative" rAng="0" ptsTypes="AA">
                                      <p:cBhvr>
                                        <p:cTn id="18" dur="1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58333E-6 -4.81481E-6 L -1.21432 -4.81481E-6 " pathEditMode="relative" rAng="0" ptsTypes="AA">
                                      <p:cBhvr>
                                        <p:cTn id="20" dur="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3.7037E-6 L -1.21433 3.7037E-6 " pathEditMode="relative" rAng="0" ptsTypes="AA">
                                      <p:cBhvr>
                                        <p:cTn id="22" dur="1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26" dur="1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6 1.48148E-6 L -1.21432 1.48148E-6 " pathEditMode="relative" rAng="0" ptsTypes="AA">
                                      <p:cBhvr>
                                        <p:cTn id="28" dur="9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1.48148E-6 L -1.21432 1.48148E-6 " pathEditMode="relative" rAng="0" ptsTypes="AA">
                                      <p:cBhvr>
                                        <p:cTn id="30" dur="1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4.07407E-6 L -1.21433 4.07407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5E-6 4.81481E-6 L -1.21433 4.81481E-6 " pathEditMode="relative" rAng="0" ptsTypes="AA">
                                      <p:cBhvr>
                                        <p:cTn id="34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캐릭터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C06CAD-FE23-0CE8-0D0C-198E76E60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8" y="1141585"/>
            <a:ext cx="1746340" cy="15939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EFCCB0-4211-D73A-9946-EF0807240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867" y="1299422"/>
            <a:ext cx="2058397" cy="13340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8F6A8F-ABD7-EAB5-5F63-32A97D898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84" y="1029555"/>
            <a:ext cx="1746981" cy="19319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C4F2BF-A479-1089-042E-79C3BCB7EFD3}"/>
              </a:ext>
            </a:extLst>
          </p:cNvPr>
          <p:cNvSpPr txBox="1"/>
          <p:nvPr/>
        </p:nvSpPr>
        <p:spPr>
          <a:xfrm>
            <a:off x="940909" y="3071402"/>
            <a:ext cx="1572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SuperBob</a:t>
            </a:r>
            <a:endParaRPr lang="ko-KR" alt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6D13FC-AFBD-3444-73D3-F09A7FF0E70D}"/>
              </a:ext>
            </a:extLst>
          </p:cNvPr>
          <p:cNvSpPr txBox="1"/>
          <p:nvPr/>
        </p:nvSpPr>
        <p:spPr>
          <a:xfrm>
            <a:off x="3364784" y="3071402"/>
            <a:ext cx="1819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과일먹은 </a:t>
            </a:r>
            <a:r>
              <a:rPr lang="en-US" altLang="ko-KR" sz="2000" b="1" dirty="0"/>
              <a:t>Bob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8DEF1-1013-EC01-DADE-6A5B747E8149}"/>
              </a:ext>
            </a:extLst>
          </p:cNvPr>
          <p:cNvSpPr txBox="1"/>
          <p:nvPr/>
        </p:nvSpPr>
        <p:spPr>
          <a:xfrm>
            <a:off x="6145752" y="3071402"/>
            <a:ext cx="1819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똥 먹은 </a:t>
            </a:r>
            <a:r>
              <a:rPr lang="en-US" altLang="ko-KR" sz="2000" b="1" dirty="0"/>
              <a:t>Bob</a:t>
            </a:r>
            <a:endParaRPr lang="ko-KR" altLang="en-US" sz="20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03EF1A4-2D98-5A5C-720F-16C0BBA5CE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41" y="3930762"/>
            <a:ext cx="2363918" cy="19319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9870AA-1B6C-CE9F-8893-BEB1E9B97304}"/>
              </a:ext>
            </a:extLst>
          </p:cNvPr>
          <p:cNvSpPr txBox="1"/>
          <p:nvPr/>
        </p:nvSpPr>
        <p:spPr>
          <a:xfrm>
            <a:off x="3589750" y="4818888"/>
            <a:ext cx="2263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 </a:t>
            </a:r>
            <a:r>
              <a:rPr lang="ko-KR" altLang="en-US" sz="2000" b="1" dirty="0"/>
              <a:t>인생역전 </a:t>
            </a:r>
            <a:r>
              <a:rPr lang="en-US" altLang="ko-KR" sz="2000" b="1" dirty="0"/>
              <a:t> </a:t>
            </a:r>
            <a:r>
              <a:rPr lang="ko-KR" altLang="en-US" sz="2000" b="1" dirty="0" err="1"/>
              <a:t>황금똥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1876349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7653D0-4611-4841-909F-975DC2E406B0}"/>
              </a:ext>
            </a:extLst>
          </p:cNvPr>
          <p:cNvSpPr/>
          <p:nvPr/>
        </p:nvSpPr>
        <p:spPr>
          <a:xfrm>
            <a:off x="0" y="-12698"/>
            <a:ext cx="9144000" cy="68706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A38CA9-8FE9-433E-B951-53378EA81903}"/>
              </a:ext>
            </a:extLst>
          </p:cNvPr>
          <p:cNvSpPr/>
          <p:nvPr/>
        </p:nvSpPr>
        <p:spPr>
          <a:xfrm>
            <a:off x="-6214" y="6350"/>
            <a:ext cx="9105304" cy="6870691"/>
          </a:xfrm>
          <a:prstGeom prst="rect">
            <a:avLst/>
          </a:prstGeom>
          <a:gradFill>
            <a:gsLst>
              <a:gs pos="0">
                <a:srgbClr val="4E02E9">
                  <a:alpha val="56000"/>
                  <a:lumMod val="51000"/>
                </a:srgbClr>
              </a:gs>
              <a:gs pos="100000">
                <a:srgbClr val="CE048A">
                  <a:lumMod val="1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4" y="-380645"/>
            <a:ext cx="8337487" cy="437340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5A2BA8-1671-4971-AF46-1AC481886ADF}"/>
              </a:ext>
            </a:extLst>
          </p:cNvPr>
          <p:cNvCxnSpPr>
            <a:cxnSpLocks/>
          </p:cNvCxnSpPr>
          <p:nvPr/>
        </p:nvCxnSpPr>
        <p:spPr>
          <a:xfrm>
            <a:off x="9430941" y="1964531"/>
            <a:ext cx="998934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01692C9-FE8D-48DE-B9D1-EDA095D2163D}"/>
              </a:ext>
            </a:extLst>
          </p:cNvPr>
          <p:cNvCxnSpPr>
            <a:cxnSpLocks/>
          </p:cNvCxnSpPr>
          <p:nvPr/>
        </p:nvCxnSpPr>
        <p:spPr>
          <a:xfrm>
            <a:off x="9430941" y="1707356"/>
            <a:ext cx="1117997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3B15787-64D3-42E2-BEFF-9C90BE9D186E}"/>
              </a:ext>
            </a:extLst>
          </p:cNvPr>
          <p:cNvCxnSpPr>
            <a:cxnSpLocks/>
          </p:cNvCxnSpPr>
          <p:nvPr/>
        </p:nvCxnSpPr>
        <p:spPr>
          <a:xfrm>
            <a:off x="9430941" y="2440781"/>
            <a:ext cx="1117997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ED9624F-F29E-43F2-ACC8-2423AB9841DF}"/>
              </a:ext>
            </a:extLst>
          </p:cNvPr>
          <p:cNvCxnSpPr>
            <a:cxnSpLocks/>
          </p:cNvCxnSpPr>
          <p:nvPr/>
        </p:nvCxnSpPr>
        <p:spPr>
          <a:xfrm>
            <a:off x="9430941" y="2717006"/>
            <a:ext cx="1117997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CF971-EEF6-4B7C-AE81-E30D0EB30B35}"/>
              </a:ext>
            </a:extLst>
          </p:cNvPr>
          <p:cNvCxnSpPr>
            <a:cxnSpLocks/>
          </p:cNvCxnSpPr>
          <p:nvPr/>
        </p:nvCxnSpPr>
        <p:spPr>
          <a:xfrm>
            <a:off x="9430941" y="3429000"/>
            <a:ext cx="922734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0E08819-0020-44A0-ACB9-1B4723B09037}"/>
              </a:ext>
            </a:extLst>
          </p:cNvPr>
          <p:cNvCxnSpPr>
            <a:cxnSpLocks/>
          </p:cNvCxnSpPr>
          <p:nvPr/>
        </p:nvCxnSpPr>
        <p:spPr>
          <a:xfrm>
            <a:off x="9521429" y="3635464"/>
            <a:ext cx="1237059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1737625-613C-4EC9-8EC6-013738D1970C}"/>
              </a:ext>
            </a:extLst>
          </p:cNvPr>
          <p:cNvCxnSpPr>
            <a:cxnSpLocks/>
          </p:cNvCxnSpPr>
          <p:nvPr/>
        </p:nvCxnSpPr>
        <p:spPr>
          <a:xfrm>
            <a:off x="9430941" y="4273639"/>
            <a:ext cx="846534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E84D5FD-FF7E-4FF1-8805-4B491F9AE440}"/>
              </a:ext>
            </a:extLst>
          </p:cNvPr>
          <p:cNvCxnSpPr>
            <a:cxnSpLocks/>
          </p:cNvCxnSpPr>
          <p:nvPr/>
        </p:nvCxnSpPr>
        <p:spPr>
          <a:xfrm>
            <a:off x="9640491" y="4759414"/>
            <a:ext cx="1117997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CFC4A40-C960-46D4-9809-53DF3E183B5C}"/>
              </a:ext>
            </a:extLst>
          </p:cNvPr>
          <p:cNvCxnSpPr>
            <a:cxnSpLocks/>
          </p:cNvCxnSpPr>
          <p:nvPr/>
        </p:nvCxnSpPr>
        <p:spPr>
          <a:xfrm>
            <a:off x="9430941" y="5178514"/>
            <a:ext cx="998934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740DB11-A88C-4235-BEB0-5817AB15D85B}"/>
              </a:ext>
            </a:extLst>
          </p:cNvPr>
          <p:cNvCxnSpPr>
            <a:cxnSpLocks/>
          </p:cNvCxnSpPr>
          <p:nvPr/>
        </p:nvCxnSpPr>
        <p:spPr>
          <a:xfrm>
            <a:off x="9430941" y="1450181"/>
            <a:ext cx="1117997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3FDEBB2-4F94-4929-841D-401AE7E7F026}"/>
              </a:ext>
            </a:extLst>
          </p:cNvPr>
          <p:cNvCxnSpPr>
            <a:cxnSpLocks/>
          </p:cNvCxnSpPr>
          <p:nvPr/>
        </p:nvCxnSpPr>
        <p:spPr>
          <a:xfrm>
            <a:off x="9430941" y="2164556"/>
            <a:ext cx="1117997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33E73AF-E66E-459A-97B9-FCE214163F18}"/>
              </a:ext>
            </a:extLst>
          </p:cNvPr>
          <p:cNvCxnSpPr>
            <a:cxnSpLocks/>
          </p:cNvCxnSpPr>
          <p:nvPr/>
        </p:nvCxnSpPr>
        <p:spPr>
          <a:xfrm>
            <a:off x="9430941" y="2945606"/>
            <a:ext cx="1189434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5E6B9F5-FB08-43E9-A9A8-FCA0720333D6}"/>
              </a:ext>
            </a:extLst>
          </p:cNvPr>
          <p:cNvCxnSpPr>
            <a:cxnSpLocks/>
          </p:cNvCxnSpPr>
          <p:nvPr/>
        </p:nvCxnSpPr>
        <p:spPr>
          <a:xfrm>
            <a:off x="9430941" y="3974306"/>
            <a:ext cx="779859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DE67F77-8928-45BE-8CD3-1CAEE0256A91}"/>
              </a:ext>
            </a:extLst>
          </p:cNvPr>
          <p:cNvCxnSpPr>
            <a:cxnSpLocks/>
          </p:cNvCxnSpPr>
          <p:nvPr/>
        </p:nvCxnSpPr>
        <p:spPr>
          <a:xfrm>
            <a:off x="9530954" y="4526756"/>
            <a:ext cx="1227534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0BCD395-8CC1-410B-9C42-C8FCFB1D1752}"/>
              </a:ext>
            </a:extLst>
          </p:cNvPr>
          <p:cNvCxnSpPr>
            <a:cxnSpLocks/>
          </p:cNvCxnSpPr>
          <p:nvPr/>
        </p:nvCxnSpPr>
        <p:spPr>
          <a:xfrm>
            <a:off x="9430941" y="5345906"/>
            <a:ext cx="998934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C863CAF-517B-4B80-B3FC-272DC9CBC961}"/>
              </a:ext>
            </a:extLst>
          </p:cNvPr>
          <p:cNvGrpSpPr/>
          <p:nvPr/>
        </p:nvGrpSpPr>
        <p:grpSpPr>
          <a:xfrm>
            <a:off x="3167335" y="519690"/>
            <a:ext cx="2754903" cy="4246959"/>
            <a:chOff x="4259398" y="-23811"/>
            <a:chExt cx="3673204" cy="5662612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AE05BA4-B498-4FBB-AE80-A22D7B36AF38}"/>
                </a:ext>
              </a:extLst>
            </p:cNvPr>
            <p:cNvGrpSpPr/>
            <p:nvPr/>
          </p:nvGrpSpPr>
          <p:grpSpPr>
            <a:xfrm>
              <a:off x="4259398" y="-23811"/>
              <a:ext cx="3673204" cy="5662612"/>
              <a:chOff x="4070072" y="93661"/>
              <a:chExt cx="3673204" cy="406241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CC6EF5-4145-4AED-B6E0-223781462E92}"/>
                  </a:ext>
                </a:extLst>
              </p:cNvPr>
              <p:cNvSpPr/>
              <p:nvPr/>
            </p:nvSpPr>
            <p:spPr>
              <a:xfrm rot="10800000">
                <a:off x="4070072" y="93663"/>
                <a:ext cx="3673204" cy="4062412"/>
              </a:xfrm>
              <a:prstGeom prst="rect">
                <a:avLst/>
              </a:prstGeom>
              <a:gradFill>
                <a:gsLst>
                  <a:gs pos="0">
                    <a:srgbClr val="CE048A"/>
                  </a:gs>
                  <a:gs pos="100000">
                    <a:srgbClr val="FFC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6198561-EBDB-4759-A286-7F25A23D21D8}"/>
                  </a:ext>
                </a:extLst>
              </p:cNvPr>
              <p:cNvSpPr/>
              <p:nvPr/>
            </p:nvSpPr>
            <p:spPr>
              <a:xfrm>
                <a:off x="4159232" y="93661"/>
                <a:ext cx="3502946" cy="4004531"/>
              </a:xfrm>
              <a:prstGeom prst="rect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3506E78-F0DD-487F-B0AF-8EE24E6A1FB7}"/>
                </a:ext>
              </a:extLst>
            </p:cNvPr>
            <p:cNvSpPr/>
            <p:nvPr/>
          </p:nvSpPr>
          <p:spPr>
            <a:xfrm rot="5400000">
              <a:off x="6073138" y="4975905"/>
              <a:ext cx="45719" cy="692942"/>
            </a:xfrm>
            <a:prstGeom prst="roundRect">
              <a:avLst/>
            </a:prstGeom>
            <a:solidFill>
              <a:srgbClr val="D8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4" y="6351"/>
            <a:ext cx="9144000" cy="6870690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CEE0C2A2-9CBB-4557-9C81-5F676AFB6EBE}"/>
              </a:ext>
            </a:extLst>
          </p:cNvPr>
          <p:cNvGrpSpPr/>
          <p:nvPr/>
        </p:nvGrpSpPr>
        <p:grpSpPr>
          <a:xfrm>
            <a:off x="3759121" y="2819852"/>
            <a:ext cx="1625766" cy="895137"/>
            <a:chOff x="5012160" y="2467446"/>
            <a:chExt cx="2167688" cy="119351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39D3A57-D631-4ADF-804E-C87A176331CD}"/>
                </a:ext>
              </a:extLst>
            </p:cNvPr>
            <p:cNvSpPr txBox="1"/>
            <p:nvPr/>
          </p:nvSpPr>
          <p:spPr>
            <a:xfrm>
              <a:off x="5479164" y="2467446"/>
              <a:ext cx="123367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gradFill>
                    <a:gsLst>
                      <a:gs pos="0">
                        <a:srgbClr val="CE048A"/>
                      </a:gs>
                      <a:gs pos="100000">
                        <a:srgbClr val="FFC000"/>
                      </a:gs>
                    </a:gsLst>
                    <a:lin ang="5400000" scaled="1"/>
                  </a:gra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stage.3</a:t>
              </a:r>
              <a:endParaRPr lang="ko-KR" altLang="en-US" dirty="0">
                <a:gradFill>
                  <a:gsLst>
                    <a:gs pos="0">
                      <a:srgbClr val="CE048A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F6FCE54-F27A-435F-BF17-BDF7B1BF2E45}"/>
                </a:ext>
              </a:extLst>
            </p:cNvPr>
            <p:cNvSpPr txBox="1"/>
            <p:nvPr/>
          </p:nvSpPr>
          <p:spPr>
            <a:xfrm>
              <a:off x="5012160" y="3106964"/>
              <a:ext cx="2167688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게임 해보기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9420221"/>
      </p:ext>
    </p:extLst>
  </p:cSld>
  <p:clrMapOvr>
    <a:masterClrMapping/>
  </p:clrMapOvr>
  <p:transition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-1.21433 2.22222E-6 " pathEditMode="relative" rAng="0" ptsTypes="AA">
                                      <p:cBhvr>
                                        <p:cTn id="6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8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12" dur="1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0 L -1.21432 0 " pathEditMode="relative" rAng="0" ptsTypes="AA">
                                      <p:cBhvr>
                                        <p:cTn id="14" dur="1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-1.21432 3.7037E-6 " pathEditMode="relative" rAng="0" ptsTypes="AA">
                                      <p:cBhvr>
                                        <p:cTn id="16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6 -3.7037E-7 L -1.21432 -3.7037E-7 " pathEditMode="relative" rAng="0" ptsTypes="AA">
                                      <p:cBhvr>
                                        <p:cTn id="18" dur="1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58333E-6 -4.81481E-6 L -1.21432 -4.81481E-6 " pathEditMode="relative" rAng="0" ptsTypes="AA">
                                      <p:cBhvr>
                                        <p:cTn id="20" dur="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3.7037E-6 L -1.21433 3.7037E-6 " pathEditMode="relative" rAng="0" ptsTypes="AA">
                                      <p:cBhvr>
                                        <p:cTn id="22" dur="1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26" dur="1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6 1.48148E-6 L -1.21432 1.48148E-6 " pathEditMode="relative" rAng="0" ptsTypes="AA">
                                      <p:cBhvr>
                                        <p:cTn id="28" dur="9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1.48148E-6 L -1.21432 1.48148E-6 " pathEditMode="relative" rAng="0" ptsTypes="AA">
                                      <p:cBhvr>
                                        <p:cTn id="30" dur="1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4.07407E-6 L -1.21433 4.07407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5E-6 4.81481E-6 L -1.21433 4.81481E-6 " pathEditMode="relative" rAng="0" ptsTypes="AA">
                                      <p:cBhvr>
                                        <p:cTn id="34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7653D0-4611-4841-909F-975DC2E406B0}"/>
              </a:ext>
            </a:extLst>
          </p:cNvPr>
          <p:cNvSpPr/>
          <p:nvPr/>
        </p:nvSpPr>
        <p:spPr>
          <a:xfrm>
            <a:off x="0" y="-12698"/>
            <a:ext cx="9144000" cy="68706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A38CA9-8FE9-433E-B951-53378EA81903}"/>
              </a:ext>
            </a:extLst>
          </p:cNvPr>
          <p:cNvSpPr/>
          <p:nvPr/>
        </p:nvSpPr>
        <p:spPr>
          <a:xfrm>
            <a:off x="-6214" y="6350"/>
            <a:ext cx="9105304" cy="6870691"/>
          </a:xfrm>
          <a:prstGeom prst="rect">
            <a:avLst/>
          </a:prstGeom>
          <a:gradFill>
            <a:gsLst>
              <a:gs pos="0">
                <a:srgbClr val="4E02E9">
                  <a:alpha val="56000"/>
                  <a:lumMod val="51000"/>
                </a:srgbClr>
              </a:gs>
              <a:gs pos="100000">
                <a:srgbClr val="CE048A">
                  <a:lumMod val="1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4" y="-380645"/>
            <a:ext cx="8337487" cy="437340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5A2BA8-1671-4971-AF46-1AC481886ADF}"/>
              </a:ext>
            </a:extLst>
          </p:cNvPr>
          <p:cNvCxnSpPr>
            <a:cxnSpLocks/>
          </p:cNvCxnSpPr>
          <p:nvPr/>
        </p:nvCxnSpPr>
        <p:spPr>
          <a:xfrm>
            <a:off x="9430941" y="1964531"/>
            <a:ext cx="998934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01692C9-FE8D-48DE-B9D1-EDA095D2163D}"/>
              </a:ext>
            </a:extLst>
          </p:cNvPr>
          <p:cNvCxnSpPr>
            <a:cxnSpLocks/>
          </p:cNvCxnSpPr>
          <p:nvPr/>
        </p:nvCxnSpPr>
        <p:spPr>
          <a:xfrm>
            <a:off x="9430941" y="1707356"/>
            <a:ext cx="1117997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3B15787-64D3-42E2-BEFF-9C90BE9D186E}"/>
              </a:ext>
            </a:extLst>
          </p:cNvPr>
          <p:cNvCxnSpPr>
            <a:cxnSpLocks/>
          </p:cNvCxnSpPr>
          <p:nvPr/>
        </p:nvCxnSpPr>
        <p:spPr>
          <a:xfrm>
            <a:off x="9430941" y="2440781"/>
            <a:ext cx="1117997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ED9624F-F29E-43F2-ACC8-2423AB9841DF}"/>
              </a:ext>
            </a:extLst>
          </p:cNvPr>
          <p:cNvCxnSpPr>
            <a:cxnSpLocks/>
          </p:cNvCxnSpPr>
          <p:nvPr/>
        </p:nvCxnSpPr>
        <p:spPr>
          <a:xfrm>
            <a:off x="9430941" y="2717006"/>
            <a:ext cx="1117997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CF971-EEF6-4B7C-AE81-E30D0EB30B35}"/>
              </a:ext>
            </a:extLst>
          </p:cNvPr>
          <p:cNvCxnSpPr>
            <a:cxnSpLocks/>
          </p:cNvCxnSpPr>
          <p:nvPr/>
        </p:nvCxnSpPr>
        <p:spPr>
          <a:xfrm>
            <a:off x="9430941" y="3429000"/>
            <a:ext cx="922734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0E08819-0020-44A0-ACB9-1B4723B09037}"/>
              </a:ext>
            </a:extLst>
          </p:cNvPr>
          <p:cNvCxnSpPr>
            <a:cxnSpLocks/>
          </p:cNvCxnSpPr>
          <p:nvPr/>
        </p:nvCxnSpPr>
        <p:spPr>
          <a:xfrm>
            <a:off x="9521429" y="3635464"/>
            <a:ext cx="1237059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1737625-613C-4EC9-8EC6-013738D1970C}"/>
              </a:ext>
            </a:extLst>
          </p:cNvPr>
          <p:cNvCxnSpPr>
            <a:cxnSpLocks/>
          </p:cNvCxnSpPr>
          <p:nvPr/>
        </p:nvCxnSpPr>
        <p:spPr>
          <a:xfrm>
            <a:off x="9430941" y="4273639"/>
            <a:ext cx="846534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E84D5FD-FF7E-4FF1-8805-4B491F9AE440}"/>
              </a:ext>
            </a:extLst>
          </p:cNvPr>
          <p:cNvCxnSpPr>
            <a:cxnSpLocks/>
          </p:cNvCxnSpPr>
          <p:nvPr/>
        </p:nvCxnSpPr>
        <p:spPr>
          <a:xfrm>
            <a:off x="9640491" y="4759414"/>
            <a:ext cx="1117997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CFC4A40-C960-46D4-9809-53DF3E183B5C}"/>
              </a:ext>
            </a:extLst>
          </p:cNvPr>
          <p:cNvCxnSpPr>
            <a:cxnSpLocks/>
          </p:cNvCxnSpPr>
          <p:nvPr/>
        </p:nvCxnSpPr>
        <p:spPr>
          <a:xfrm>
            <a:off x="9430941" y="5178514"/>
            <a:ext cx="998934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740DB11-A88C-4235-BEB0-5817AB15D85B}"/>
              </a:ext>
            </a:extLst>
          </p:cNvPr>
          <p:cNvCxnSpPr>
            <a:cxnSpLocks/>
          </p:cNvCxnSpPr>
          <p:nvPr/>
        </p:nvCxnSpPr>
        <p:spPr>
          <a:xfrm>
            <a:off x="9430941" y="1450181"/>
            <a:ext cx="1117997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3FDEBB2-4F94-4929-841D-401AE7E7F026}"/>
              </a:ext>
            </a:extLst>
          </p:cNvPr>
          <p:cNvCxnSpPr>
            <a:cxnSpLocks/>
          </p:cNvCxnSpPr>
          <p:nvPr/>
        </p:nvCxnSpPr>
        <p:spPr>
          <a:xfrm>
            <a:off x="9430941" y="2164556"/>
            <a:ext cx="1117997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33E73AF-E66E-459A-97B9-FCE214163F18}"/>
              </a:ext>
            </a:extLst>
          </p:cNvPr>
          <p:cNvCxnSpPr>
            <a:cxnSpLocks/>
          </p:cNvCxnSpPr>
          <p:nvPr/>
        </p:nvCxnSpPr>
        <p:spPr>
          <a:xfrm>
            <a:off x="9430941" y="2945606"/>
            <a:ext cx="1189434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5E6B9F5-FB08-43E9-A9A8-FCA0720333D6}"/>
              </a:ext>
            </a:extLst>
          </p:cNvPr>
          <p:cNvCxnSpPr>
            <a:cxnSpLocks/>
          </p:cNvCxnSpPr>
          <p:nvPr/>
        </p:nvCxnSpPr>
        <p:spPr>
          <a:xfrm>
            <a:off x="9430941" y="3974306"/>
            <a:ext cx="779859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DE67F77-8928-45BE-8CD3-1CAEE0256A91}"/>
              </a:ext>
            </a:extLst>
          </p:cNvPr>
          <p:cNvCxnSpPr>
            <a:cxnSpLocks/>
          </p:cNvCxnSpPr>
          <p:nvPr/>
        </p:nvCxnSpPr>
        <p:spPr>
          <a:xfrm>
            <a:off x="9530954" y="4526756"/>
            <a:ext cx="1227534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0BCD395-8CC1-410B-9C42-C8FCFB1D1752}"/>
              </a:ext>
            </a:extLst>
          </p:cNvPr>
          <p:cNvCxnSpPr>
            <a:cxnSpLocks/>
          </p:cNvCxnSpPr>
          <p:nvPr/>
        </p:nvCxnSpPr>
        <p:spPr>
          <a:xfrm>
            <a:off x="9430941" y="5345906"/>
            <a:ext cx="998934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C863CAF-517B-4B80-B3FC-272DC9CBC961}"/>
              </a:ext>
            </a:extLst>
          </p:cNvPr>
          <p:cNvGrpSpPr/>
          <p:nvPr/>
        </p:nvGrpSpPr>
        <p:grpSpPr>
          <a:xfrm>
            <a:off x="3167335" y="519690"/>
            <a:ext cx="2754903" cy="4246959"/>
            <a:chOff x="4259398" y="-23811"/>
            <a:chExt cx="3673204" cy="5662612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AE05BA4-B498-4FBB-AE80-A22D7B36AF38}"/>
                </a:ext>
              </a:extLst>
            </p:cNvPr>
            <p:cNvGrpSpPr/>
            <p:nvPr/>
          </p:nvGrpSpPr>
          <p:grpSpPr>
            <a:xfrm>
              <a:off x="4259398" y="-23811"/>
              <a:ext cx="3673204" cy="5662612"/>
              <a:chOff x="4070072" y="93661"/>
              <a:chExt cx="3673204" cy="406241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CC6EF5-4145-4AED-B6E0-223781462E92}"/>
                  </a:ext>
                </a:extLst>
              </p:cNvPr>
              <p:cNvSpPr/>
              <p:nvPr/>
            </p:nvSpPr>
            <p:spPr>
              <a:xfrm rot="10800000">
                <a:off x="4070072" y="93663"/>
                <a:ext cx="3673204" cy="4062412"/>
              </a:xfrm>
              <a:prstGeom prst="rect">
                <a:avLst/>
              </a:prstGeom>
              <a:gradFill>
                <a:gsLst>
                  <a:gs pos="0">
                    <a:srgbClr val="CE048A"/>
                  </a:gs>
                  <a:gs pos="100000">
                    <a:srgbClr val="FFC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6198561-EBDB-4759-A286-7F25A23D21D8}"/>
                  </a:ext>
                </a:extLst>
              </p:cNvPr>
              <p:cNvSpPr/>
              <p:nvPr/>
            </p:nvSpPr>
            <p:spPr>
              <a:xfrm>
                <a:off x="4159232" y="93661"/>
                <a:ext cx="3502946" cy="4004531"/>
              </a:xfrm>
              <a:prstGeom prst="rect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3506E78-F0DD-487F-B0AF-8EE24E6A1FB7}"/>
                </a:ext>
              </a:extLst>
            </p:cNvPr>
            <p:cNvSpPr/>
            <p:nvPr/>
          </p:nvSpPr>
          <p:spPr>
            <a:xfrm rot="5400000">
              <a:off x="6073138" y="4975905"/>
              <a:ext cx="45719" cy="692942"/>
            </a:xfrm>
            <a:prstGeom prst="roundRect">
              <a:avLst/>
            </a:prstGeom>
            <a:solidFill>
              <a:srgbClr val="D8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4" y="6351"/>
            <a:ext cx="9144000" cy="6870690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CEE0C2A2-9CBB-4557-9C81-5F676AFB6EBE}"/>
              </a:ext>
            </a:extLst>
          </p:cNvPr>
          <p:cNvGrpSpPr/>
          <p:nvPr/>
        </p:nvGrpSpPr>
        <p:grpSpPr>
          <a:xfrm>
            <a:off x="3941061" y="2819852"/>
            <a:ext cx="1261885" cy="895137"/>
            <a:chOff x="5254748" y="2467446"/>
            <a:chExt cx="1682514" cy="119351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39D3A57-D631-4ADF-804E-C87A176331CD}"/>
                </a:ext>
              </a:extLst>
            </p:cNvPr>
            <p:cNvSpPr txBox="1"/>
            <p:nvPr/>
          </p:nvSpPr>
          <p:spPr>
            <a:xfrm>
              <a:off x="5479164" y="2467446"/>
              <a:ext cx="123367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gradFill>
                    <a:gsLst>
                      <a:gs pos="0">
                        <a:srgbClr val="CE048A"/>
                      </a:gs>
                      <a:gs pos="100000">
                        <a:srgbClr val="FFC000"/>
                      </a:gs>
                    </a:gsLst>
                    <a:lin ang="5400000" scaled="1"/>
                  </a:gra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stage.4</a:t>
              </a:r>
              <a:endParaRPr lang="ko-KR" altLang="en-US" dirty="0">
                <a:gradFill>
                  <a:gsLst>
                    <a:gs pos="0">
                      <a:srgbClr val="CE048A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F6FCE54-F27A-435F-BF17-BDF7B1BF2E45}"/>
                </a:ext>
              </a:extLst>
            </p:cNvPr>
            <p:cNvSpPr txBox="1"/>
            <p:nvPr/>
          </p:nvSpPr>
          <p:spPr>
            <a:xfrm>
              <a:off x="5254748" y="3106964"/>
              <a:ext cx="1682514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chemeClr val="bg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주요코드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7327260"/>
      </p:ext>
    </p:extLst>
  </p:cSld>
  <p:clrMapOvr>
    <a:masterClrMapping/>
  </p:clrMapOvr>
  <p:transition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-1.21433 2.22222E-6 " pathEditMode="relative" rAng="0" ptsTypes="AA">
                                      <p:cBhvr>
                                        <p:cTn id="6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8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12" dur="1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0 L -1.21432 0 " pathEditMode="relative" rAng="0" ptsTypes="AA">
                                      <p:cBhvr>
                                        <p:cTn id="14" dur="1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-1.21432 3.7037E-6 " pathEditMode="relative" rAng="0" ptsTypes="AA">
                                      <p:cBhvr>
                                        <p:cTn id="16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6 -3.7037E-7 L -1.21432 -3.7037E-7 " pathEditMode="relative" rAng="0" ptsTypes="AA">
                                      <p:cBhvr>
                                        <p:cTn id="18" dur="1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58333E-6 -4.81481E-6 L -1.21432 -4.81481E-6 " pathEditMode="relative" rAng="0" ptsTypes="AA">
                                      <p:cBhvr>
                                        <p:cTn id="20" dur="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3.7037E-6 L -1.21433 3.7037E-6 " pathEditMode="relative" rAng="0" ptsTypes="AA">
                                      <p:cBhvr>
                                        <p:cTn id="22" dur="1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26" dur="1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6 1.48148E-6 L -1.21432 1.48148E-6 " pathEditMode="relative" rAng="0" ptsTypes="AA">
                                      <p:cBhvr>
                                        <p:cTn id="28" dur="9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1.48148E-6 L -1.21432 1.48148E-6 " pathEditMode="relative" rAng="0" ptsTypes="AA">
                                      <p:cBhvr>
                                        <p:cTn id="30" dur="1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4.07407E-6 L -1.21433 4.07407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5E-6 4.81481E-6 L -1.21433 4.81481E-6 " pathEditMode="relative" rAng="0" ptsTypes="AA">
                                      <p:cBhvr>
                                        <p:cTn id="34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</TotalTime>
  <Words>198</Words>
  <Application>Microsoft Office PowerPoint</Application>
  <PresentationFormat>화면 슬라이드 쇼(4:3)</PresentationFormat>
  <Paragraphs>60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LVDC Game Over 2</vt:lpstr>
      <vt:lpstr>공체 Medium</vt:lpstr>
      <vt:lpstr>나눔고딕 ExtraBold</vt:lpstr>
      <vt:lpstr>나눔바른고딕</vt:lpstr>
      <vt:lpstr>한컴바탕</vt:lpstr>
      <vt:lpstr>Arial</vt:lpstr>
      <vt:lpstr>Calibri</vt:lpstr>
      <vt:lpstr>Calibri Light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chunjae</dc:creator>
  <cp:lastModifiedBy>Hong Sugwa</cp:lastModifiedBy>
  <cp:revision>15</cp:revision>
  <dcterms:created xsi:type="dcterms:W3CDTF">2015-03-01T15:12:57Z</dcterms:created>
  <dcterms:modified xsi:type="dcterms:W3CDTF">2022-09-29T03:28:18Z</dcterms:modified>
</cp:coreProperties>
</file>